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420700" y="2655767"/>
            <a:ext cx="7447200" cy="15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95727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Image">
  <p:cSld name="Big Image">
    <p:bg>
      <p:bgPr>
        <a:solidFill>
          <a:srgbClr val="2A95B7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11" descr="scene_trans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11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43E25ED4-5E38-4C9F-9BC9-E44D22F195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8759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3DE46-6327-41E0-A12D-B374F62220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4B3CF6-D5F3-4399-8E47-E2D0825AA3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513BA4-2BFF-416E-9A39-9DC27FAFF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BBA43-C930-4860-85B6-483FB5A3FA42}" type="datetimeFigureOut">
              <a:rPr lang="en-GB" smtClean="0"/>
              <a:t>24/05/2020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492B9B-03E1-467B-A368-1572653DC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29E139-9EA3-4E99-BF14-2BEEC31F7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25ED4-5E38-4C9F-9BC9-E44D22F195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527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2428733" y="2009533"/>
            <a:ext cx="7334400" cy="154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2428733" y="3380339"/>
            <a:ext cx="73344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43E25ED4-5E38-4C9F-9BC9-E44D22F195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1587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body" idx="1"/>
          </p:nvPr>
        </p:nvSpPr>
        <p:spPr>
          <a:xfrm>
            <a:off x="1922233" y="2171200"/>
            <a:ext cx="8347600" cy="109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524920" algn="ctr" rtl="0">
              <a:spcBef>
                <a:spcPts val="800"/>
              </a:spcBef>
              <a:spcAft>
                <a:spcPts val="0"/>
              </a:spcAft>
              <a:buSzPts val="2600"/>
              <a:buChar char="+"/>
              <a:defRPr sz="3467"/>
            </a:lvl1pPr>
            <a:lvl2pPr marL="1219170" lvl="1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2pPr>
            <a:lvl3pPr marL="1828754" lvl="2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3pPr>
            <a:lvl4pPr marL="2438339" lvl="3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4pPr>
            <a:lvl5pPr marL="3047924" lvl="4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5pPr>
            <a:lvl6pPr marL="3657509" lvl="5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6pPr>
            <a:lvl7pPr marL="4267093" lvl="6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7pPr>
            <a:lvl8pPr marL="4876678" lvl="7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8pPr>
            <a:lvl9pPr marL="5486263" lvl="8" indent="-524920" algn="ctr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Google Shape;17;p4"/>
          <p:cNvSpPr txBox="1"/>
          <p:nvPr/>
        </p:nvSpPr>
        <p:spPr>
          <a:xfrm>
            <a:off x="4791200" y="1245025"/>
            <a:ext cx="2609600" cy="8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800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“</a:t>
            </a:r>
            <a:endParaRPr sz="12800">
              <a:solidFill>
                <a:srgbClr val="2A95B7"/>
              </a:solidFill>
              <a:latin typeface="Patrick Hand SC"/>
              <a:ea typeface="Patrick Hand SC"/>
              <a:cs typeface="Patrick Hand SC"/>
              <a:sym typeface="Patrick Hand SC"/>
            </a:endParaRPr>
          </a:p>
        </p:txBody>
      </p:sp>
      <p:sp>
        <p:nvSpPr>
          <p:cNvPr id="18" name="Google Shape;18;p4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43E25ED4-5E38-4C9F-9BC9-E44D22F195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6517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5"/>
          <p:cNvSpPr txBox="1">
            <a:spLocks noGrp="1"/>
          </p:cNvSpPr>
          <p:nvPr>
            <p:ph type="title"/>
          </p:nvPr>
        </p:nvSpPr>
        <p:spPr>
          <a:xfrm>
            <a:off x="1399333" y="1061567"/>
            <a:ext cx="9361200" cy="100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body" idx="1"/>
          </p:nvPr>
        </p:nvSpPr>
        <p:spPr>
          <a:xfrm>
            <a:off x="1399333" y="1916568"/>
            <a:ext cx="9361200" cy="360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507987">
              <a:spcBef>
                <a:spcPts val="800"/>
              </a:spcBef>
              <a:spcAft>
                <a:spcPts val="0"/>
              </a:spcAft>
              <a:buSzPts val="2400"/>
              <a:buChar char="+"/>
              <a:defRPr/>
            </a:lvl1pPr>
            <a:lvl2pPr marL="1219170" lvl="1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2pPr>
            <a:lvl3pPr marL="1828754" lvl="2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3pPr>
            <a:lvl4pPr marL="2438339" lvl="3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4pPr>
            <a:lvl5pPr marL="3047924" lvl="4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5pPr>
            <a:lvl6pPr marL="3657509" lvl="5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6pPr>
            <a:lvl7pPr marL="4267093" lvl="6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7pPr>
            <a:lvl8pPr marL="4876678" lvl="7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8pPr>
            <a:lvl9pPr marL="5486263" lvl="8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Google Shape;22;p5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43E25ED4-5E38-4C9F-9BC9-E44D22F195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6083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>
            <a:spLocks noGrp="1"/>
          </p:cNvSpPr>
          <p:nvPr>
            <p:ph type="title"/>
          </p:nvPr>
        </p:nvSpPr>
        <p:spPr>
          <a:xfrm>
            <a:off x="1399333" y="1061567"/>
            <a:ext cx="9361200" cy="100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body" idx="1"/>
          </p:nvPr>
        </p:nvSpPr>
        <p:spPr>
          <a:xfrm>
            <a:off x="1399333" y="1946200"/>
            <a:ext cx="4557200" cy="366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74121">
              <a:spcBef>
                <a:spcPts val="800"/>
              </a:spcBef>
              <a:spcAft>
                <a:spcPts val="0"/>
              </a:spcAft>
              <a:buSzPts val="2000"/>
              <a:buChar char="+"/>
              <a:defRPr sz="2667"/>
            </a:lvl1pPr>
            <a:lvl2pPr marL="1219170" lvl="1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2pPr>
            <a:lvl3pPr marL="1828754" lvl="2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3pPr>
            <a:lvl4pPr marL="2438339" lvl="3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4pPr>
            <a:lvl5pPr marL="3047924" lvl="4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5pPr>
            <a:lvl6pPr marL="3657509" lvl="5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6pPr>
            <a:lvl7pPr marL="4267093" lvl="6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7pPr>
            <a:lvl8pPr marL="4876678" lvl="7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8pPr>
            <a:lvl9pPr marL="5486263" lvl="8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Google Shape;26;p6"/>
          <p:cNvSpPr txBox="1">
            <a:spLocks noGrp="1"/>
          </p:cNvSpPr>
          <p:nvPr>
            <p:ph type="body" idx="2"/>
          </p:nvPr>
        </p:nvSpPr>
        <p:spPr>
          <a:xfrm>
            <a:off x="6235633" y="1946200"/>
            <a:ext cx="4524800" cy="366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74121">
              <a:spcBef>
                <a:spcPts val="800"/>
              </a:spcBef>
              <a:spcAft>
                <a:spcPts val="0"/>
              </a:spcAft>
              <a:buSzPts val="2000"/>
              <a:buChar char="+"/>
              <a:defRPr sz="2667"/>
            </a:lvl1pPr>
            <a:lvl2pPr marL="1219170" lvl="1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2pPr>
            <a:lvl3pPr marL="1828754" lvl="2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3pPr>
            <a:lvl4pPr marL="2438339" lvl="3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4pPr>
            <a:lvl5pPr marL="3047924" lvl="4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5pPr>
            <a:lvl6pPr marL="3657509" lvl="5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6pPr>
            <a:lvl7pPr marL="4267093" lvl="6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7pPr>
            <a:lvl8pPr marL="4876678" lvl="7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8pPr>
            <a:lvl9pPr marL="5486263" lvl="8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43E25ED4-5E38-4C9F-9BC9-E44D22F195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9602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 + 3 columns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1399333" y="1061567"/>
            <a:ext cx="9361200" cy="100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1442467" y="1914033"/>
            <a:ext cx="2972400" cy="37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40256" rtl="0">
              <a:spcBef>
                <a:spcPts val="800"/>
              </a:spcBef>
              <a:spcAft>
                <a:spcPts val="0"/>
              </a:spcAft>
              <a:buSzPts val="1600"/>
              <a:buChar char="+"/>
              <a:defRPr sz="2133"/>
            </a:lvl1pPr>
            <a:lvl2pPr marL="1219170" lvl="1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2pPr>
            <a:lvl3pPr marL="1828754" lvl="2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3pPr>
            <a:lvl4pPr marL="2438339" lvl="3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4pPr>
            <a:lvl5pPr marL="3047924" lvl="4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5pPr>
            <a:lvl6pPr marL="3657509" lvl="5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6pPr>
            <a:lvl7pPr marL="4267093" lvl="6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7pPr>
            <a:lvl8pPr marL="4876678" lvl="7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8pPr>
            <a:lvl9pPr marL="5486263" lvl="8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2"/>
          </p:nvPr>
        </p:nvSpPr>
        <p:spPr>
          <a:xfrm>
            <a:off x="4567067" y="1914033"/>
            <a:ext cx="2972400" cy="37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40256" rtl="0">
              <a:spcBef>
                <a:spcPts val="800"/>
              </a:spcBef>
              <a:spcAft>
                <a:spcPts val="0"/>
              </a:spcAft>
              <a:buSzPts val="1600"/>
              <a:buChar char="+"/>
              <a:defRPr sz="2133"/>
            </a:lvl1pPr>
            <a:lvl2pPr marL="1219170" lvl="1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2pPr>
            <a:lvl3pPr marL="1828754" lvl="2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3pPr>
            <a:lvl4pPr marL="2438339" lvl="3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4pPr>
            <a:lvl5pPr marL="3047924" lvl="4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5pPr>
            <a:lvl6pPr marL="3657509" lvl="5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6pPr>
            <a:lvl7pPr marL="4267093" lvl="6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7pPr>
            <a:lvl8pPr marL="4876678" lvl="7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8pPr>
            <a:lvl9pPr marL="5486263" lvl="8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3"/>
          </p:nvPr>
        </p:nvSpPr>
        <p:spPr>
          <a:xfrm>
            <a:off x="7691668" y="1914033"/>
            <a:ext cx="2972400" cy="37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40256" rtl="0">
              <a:spcBef>
                <a:spcPts val="800"/>
              </a:spcBef>
              <a:spcAft>
                <a:spcPts val="0"/>
              </a:spcAft>
              <a:buSzPts val="1600"/>
              <a:buChar char="+"/>
              <a:defRPr sz="2133"/>
            </a:lvl1pPr>
            <a:lvl2pPr marL="1219170" lvl="1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2pPr>
            <a:lvl3pPr marL="1828754" lvl="2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3pPr>
            <a:lvl4pPr marL="2438339" lvl="3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4pPr>
            <a:lvl5pPr marL="3047924" lvl="4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5pPr>
            <a:lvl6pPr marL="3657509" lvl="5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6pPr>
            <a:lvl7pPr marL="4267093" lvl="6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7pPr>
            <a:lvl8pPr marL="4876678" lvl="7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8pPr>
            <a:lvl9pPr marL="5486263" lvl="8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3" name="Google Shape;33;p7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43E25ED4-5E38-4C9F-9BC9-E44D22F195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2238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>
            <a:spLocks noGrp="1"/>
          </p:cNvSpPr>
          <p:nvPr>
            <p:ph type="title"/>
          </p:nvPr>
        </p:nvSpPr>
        <p:spPr>
          <a:xfrm>
            <a:off x="1399333" y="1061567"/>
            <a:ext cx="9361200" cy="100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43E25ED4-5E38-4C9F-9BC9-E44D22F195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7887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 txBox="1">
            <a:spLocks noGrp="1"/>
          </p:cNvSpPr>
          <p:nvPr>
            <p:ph type="body" idx="1"/>
          </p:nvPr>
        </p:nvSpPr>
        <p:spPr>
          <a:xfrm>
            <a:off x="2139233" y="4960667"/>
            <a:ext cx="7913600" cy="69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marL="609585" lvl="0" indent="-304792" algn="ctr">
              <a:spcBef>
                <a:spcPts val="480"/>
              </a:spcBef>
              <a:spcAft>
                <a:spcPts val="0"/>
              </a:spcAft>
              <a:buSzPts val="1800"/>
              <a:buNone/>
              <a:defRPr sz="2400">
                <a:solidFill>
                  <a:srgbClr val="2A95B7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Google Shape;39;p9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43E25ED4-5E38-4C9F-9BC9-E44D22F195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0606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43E25ED4-5E38-4C9F-9BC9-E44D22F195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211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399333" y="1061567"/>
            <a:ext cx="9361200" cy="10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399333" y="1916568"/>
            <a:ext cx="9361200" cy="360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  <a:noFill/>
          <a:ln>
            <a:noFill/>
          </a:ln>
          <a:effectLst>
            <a:outerShdw blurRad="28575" dist="19050" dir="5400000" algn="bl" rotWithShape="0">
              <a:srgbClr val="000000">
                <a:alpha val="25000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lvl="1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lvl="2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lvl="3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lvl="4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lvl="5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lvl="6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lvl="7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lvl="8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fld id="{43E25ED4-5E38-4C9F-9BC9-E44D22F195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737605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 thruBlk="1"/>
  </p:transition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2CB90B-7E91-4EEC-9EF2-AEE483084B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908099"/>
          </a:xfrm>
        </p:spPr>
        <p:txBody>
          <a:bodyPr/>
          <a:lstStyle/>
          <a:p>
            <a:br>
              <a:rPr lang="en-GB" dirty="0"/>
            </a:br>
            <a:br>
              <a:rPr lang="en-GB" dirty="0"/>
            </a:br>
            <a:br>
              <a:rPr lang="en-GB" dirty="0"/>
            </a:br>
            <a:r>
              <a:rPr lang="en-GB" dirty="0"/>
              <a:t>My family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72A4EE-481B-4A51-B241-718FB1D3D0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68726"/>
            <a:ext cx="9144000" cy="1089073"/>
          </a:xfrm>
        </p:spPr>
        <p:txBody>
          <a:bodyPr/>
          <a:lstStyle/>
          <a:p>
            <a:r>
              <a:rPr lang="en-GB" dirty="0"/>
              <a:t>Writing practice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D503405-EFCA-42E6-BAC2-98F41C27BF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1219" y="1296138"/>
            <a:ext cx="1425453" cy="1425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341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29E60-85EC-4CCE-867A-6A52A90C4B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860534"/>
          </a:xfrm>
        </p:spPr>
        <p:txBody>
          <a:bodyPr/>
          <a:lstStyle/>
          <a:p>
            <a:r>
              <a:rPr lang="en-GB" dirty="0"/>
              <a:t>My family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05E94E-2B49-4AB3-890B-1A7A568706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240350"/>
            <a:ext cx="9144000" cy="2017450"/>
          </a:xfrm>
        </p:spPr>
        <p:txBody>
          <a:bodyPr/>
          <a:lstStyle/>
          <a:p>
            <a:pPr algn="l"/>
            <a:r>
              <a:rPr lang="en-GB" dirty="0"/>
              <a:t>Dear student,</a:t>
            </a:r>
          </a:p>
          <a:p>
            <a:pPr algn="l"/>
            <a:r>
              <a:rPr lang="en-GB" dirty="0"/>
              <a:t>Ove </a:t>
            </a:r>
            <a:r>
              <a:rPr lang="en-GB" dirty="0" err="1"/>
              <a:t>nedelje</a:t>
            </a:r>
            <a:r>
              <a:rPr lang="en-GB" dirty="0"/>
              <a:t> </a:t>
            </a:r>
            <a:r>
              <a:rPr lang="en-GB" dirty="0" err="1"/>
              <a:t>vežbamo</a:t>
            </a:r>
            <a:r>
              <a:rPr lang="en-GB" dirty="0"/>
              <a:t> </a:t>
            </a:r>
            <a:r>
              <a:rPr lang="en-GB" dirty="0" err="1"/>
              <a:t>pisanje</a:t>
            </a:r>
            <a:r>
              <a:rPr lang="en-GB" dirty="0"/>
              <a:t> </a:t>
            </a:r>
            <a:r>
              <a:rPr lang="en-GB" dirty="0" err="1"/>
              <a:t>reči</a:t>
            </a:r>
            <a:r>
              <a:rPr lang="en-GB" dirty="0"/>
              <a:t> </a:t>
            </a:r>
            <a:r>
              <a:rPr lang="en-GB" dirty="0" err="1"/>
              <a:t>koje</a:t>
            </a:r>
            <a:r>
              <a:rPr lang="en-GB" dirty="0"/>
              <a:t> </a:t>
            </a:r>
            <a:r>
              <a:rPr lang="en-GB" dirty="0" err="1"/>
              <a:t>smo</a:t>
            </a:r>
            <a:r>
              <a:rPr lang="en-GB" dirty="0"/>
              <a:t> </a:t>
            </a:r>
            <a:r>
              <a:rPr lang="en-GB" dirty="0" err="1"/>
              <a:t>već</a:t>
            </a:r>
            <a:r>
              <a:rPr lang="en-GB" dirty="0"/>
              <a:t> </a:t>
            </a:r>
            <a:r>
              <a:rPr lang="en-GB" dirty="0" err="1"/>
              <a:t>naučili</a:t>
            </a:r>
            <a:r>
              <a:rPr lang="en-GB" dirty="0"/>
              <a:t> da </a:t>
            </a:r>
            <a:r>
              <a:rPr lang="en-GB" dirty="0" err="1"/>
              <a:t>izgovaramo</a:t>
            </a:r>
            <a:r>
              <a:rPr lang="en-GB" dirty="0"/>
              <a:t> i </a:t>
            </a:r>
            <a:r>
              <a:rPr lang="en-GB" dirty="0" err="1"/>
              <a:t>koristimo</a:t>
            </a:r>
            <a:r>
              <a:rPr lang="en-GB" dirty="0"/>
              <a:t>, a </a:t>
            </a:r>
            <a:r>
              <a:rPr lang="en-GB" dirty="0" err="1"/>
              <a:t>tiču</a:t>
            </a:r>
            <a:r>
              <a:rPr lang="en-GB" dirty="0"/>
              <a:t> se </a:t>
            </a:r>
            <a:r>
              <a:rPr lang="en-GB" dirty="0" err="1"/>
              <a:t>porodice</a:t>
            </a:r>
            <a:r>
              <a:rPr lang="en-GB" dirty="0"/>
              <a:t> i </a:t>
            </a:r>
            <a:r>
              <a:rPr lang="en-GB" dirty="0" err="1"/>
              <a:t>prostorija</a:t>
            </a:r>
            <a:r>
              <a:rPr lang="en-GB" dirty="0"/>
              <a:t> u </a:t>
            </a:r>
            <a:r>
              <a:rPr lang="en-GB" dirty="0" err="1"/>
              <a:t>kući</a:t>
            </a:r>
            <a:r>
              <a:rPr lang="en-GB" dirty="0"/>
              <a:t>. </a:t>
            </a:r>
            <a:r>
              <a:rPr lang="en-GB" dirty="0" err="1"/>
              <a:t>Prvo</a:t>
            </a:r>
            <a:r>
              <a:rPr lang="en-GB" dirty="0"/>
              <a:t> </a:t>
            </a:r>
            <a:r>
              <a:rPr lang="en-GB" dirty="0" err="1"/>
              <a:t>treba</a:t>
            </a:r>
            <a:r>
              <a:rPr lang="en-GB" dirty="0"/>
              <a:t> da </a:t>
            </a:r>
            <a:r>
              <a:rPr lang="en-GB" dirty="0" err="1"/>
              <a:t>sa</a:t>
            </a:r>
            <a:r>
              <a:rPr lang="en-GB" dirty="0"/>
              <a:t> </a:t>
            </a:r>
            <a:r>
              <a:rPr lang="en-GB" dirty="0" err="1"/>
              <a:t>sledećih</a:t>
            </a:r>
            <a:r>
              <a:rPr lang="en-GB" dirty="0"/>
              <a:t> </a:t>
            </a:r>
            <a:r>
              <a:rPr lang="en-GB" dirty="0" err="1"/>
              <a:t>slajdova</a:t>
            </a:r>
            <a:r>
              <a:rPr lang="en-GB" dirty="0"/>
              <a:t> </a:t>
            </a:r>
            <a:r>
              <a:rPr lang="en-GB" dirty="0" err="1"/>
              <a:t>prepišeš</a:t>
            </a:r>
            <a:r>
              <a:rPr lang="en-GB" dirty="0"/>
              <a:t> </a:t>
            </a:r>
            <a:r>
              <a:rPr lang="en-GB" dirty="0" err="1"/>
              <a:t>sve</a:t>
            </a:r>
            <a:r>
              <a:rPr lang="en-GB" dirty="0"/>
              <a:t> </a:t>
            </a:r>
            <a:r>
              <a:rPr lang="en-GB" dirty="0" err="1"/>
              <a:t>reči</a:t>
            </a:r>
            <a:r>
              <a:rPr lang="en-GB" dirty="0"/>
              <a:t>, </a:t>
            </a:r>
            <a:r>
              <a:rPr lang="en-GB" dirty="0" err="1"/>
              <a:t>sa</a:t>
            </a:r>
            <a:r>
              <a:rPr lang="en-GB" dirty="0"/>
              <a:t> </a:t>
            </a:r>
            <a:r>
              <a:rPr lang="en-GB" dirty="0" err="1"/>
              <a:t>prevodom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srpski</a:t>
            </a:r>
            <a:r>
              <a:rPr lang="en-GB" dirty="0"/>
              <a:t>, u </a:t>
            </a:r>
            <a:r>
              <a:rPr lang="en-GB" dirty="0" err="1"/>
              <a:t>svesku</a:t>
            </a:r>
            <a:r>
              <a:rPr lang="en-GB" dirty="0"/>
              <a:t>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1435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24790FC-4F5D-4192-9E73-D79D28F9A9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112885"/>
            <a:ext cx="9144000" cy="3144915"/>
          </a:xfrm>
        </p:spPr>
        <p:txBody>
          <a:bodyPr/>
          <a:lstStyle/>
          <a:p>
            <a:pPr algn="l"/>
            <a:r>
              <a:rPr lang="en-GB" dirty="0"/>
              <a:t>mum – mama					garden - </a:t>
            </a:r>
            <a:r>
              <a:rPr lang="en-GB" dirty="0" err="1"/>
              <a:t>bašta</a:t>
            </a:r>
            <a:endParaRPr lang="en-GB" dirty="0"/>
          </a:p>
          <a:p>
            <a:pPr algn="l"/>
            <a:r>
              <a:rPr lang="en-GB" dirty="0"/>
              <a:t>dad – tata					house - </a:t>
            </a:r>
            <a:r>
              <a:rPr lang="en-GB" dirty="0" err="1"/>
              <a:t>kuća</a:t>
            </a:r>
            <a:endParaRPr lang="en-GB" dirty="0"/>
          </a:p>
          <a:p>
            <a:pPr algn="l"/>
            <a:r>
              <a:rPr lang="en-GB" dirty="0"/>
              <a:t>sister – </a:t>
            </a:r>
            <a:r>
              <a:rPr lang="en-GB" dirty="0" err="1"/>
              <a:t>sestra</a:t>
            </a:r>
            <a:r>
              <a:rPr lang="en-GB" dirty="0"/>
              <a:t>					bedroom – </a:t>
            </a:r>
            <a:r>
              <a:rPr lang="en-GB" dirty="0" err="1"/>
              <a:t>spavaća</a:t>
            </a:r>
            <a:r>
              <a:rPr lang="en-GB" dirty="0"/>
              <a:t> soba</a:t>
            </a:r>
          </a:p>
          <a:p>
            <a:pPr algn="l"/>
            <a:r>
              <a:rPr lang="en-GB" dirty="0"/>
              <a:t>brother – brat					bathroom - </a:t>
            </a:r>
            <a:r>
              <a:rPr lang="en-GB" dirty="0" err="1"/>
              <a:t>kupatilo</a:t>
            </a:r>
            <a:endParaRPr lang="en-GB" dirty="0"/>
          </a:p>
          <a:p>
            <a:pPr algn="l"/>
            <a:r>
              <a:rPr lang="en-GB" dirty="0"/>
              <a:t>granny – </a:t>
            </a:r>
            <a:r>
              <a:rPr lang="en-GB" dirty="0" err="1"/>
              <a:t>baka</a:t>
            </a:r>
            <a:r>
              <a:rPr lang="en-GB" dirty="0"/>
              <a:t>					living room – </a:t>
            </a:r>
            <a:r>
              <a:rPr lang="en-GB" dirty="0" err="1"/>
              <a:t>dnevna</a:t>
            </a:r>
            <a:r>
              <a:rPr lang="en-GB" dirty="0"/>
              <a:t> soba</a:t>
            </a:r>
          </a:p>
          <a:p>
            <a:pPr algn="l"/>
            <a:r>
              <a:rPr lang="en-GB" dirty="0"/>
              <a:t>grandad – </a:t>
            </a:r>
            <a:r>
              <a:rPr lang="en-GB" dirty="0" err="1"/>
              <a:t>deda</a:t>
            </a:r>
            <a:r>
              <a:rPr lang="en-GB" dirty="0"/>
              <a:t>				kitchen – </a:t>
            </a:r>
            <a:r>
              <a:rPr lang="en-GB" dirty="0" err="1"/>
              <a:t>kuhinja</a:t>
            </a:r>
            <a:r>
              <a:rPr lang="en-GB" dirty="0"/>
              <a:t>	</a:t>
            </a:r>
          </a:p>
          <a:p>
            <a:pPr algn="l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06695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8CDB4-6000-400C-A6A9-23B9DD0EE2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306637"/>
          </a:xfrm>
        </p:spPr>
        <p:txBody>
          <a:bodyPr/>
          <a:lstStyle/>
          <a:p>
            <a:r>
              <a:rPr lang="en-GB" dirty="0"/>
              <a:t>My family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349378-67BC-44B4-87A9-883EF4E486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230592"/>
          </a:xfrm>
        </p:spPr>
        <p:txBody>
          <a:bodyPr/>
          <a:lstStyle/>
          <a:p>
            <a:pPr algn="l"/>
            <a:r>
              <a:rPr lang="en-GB" dirty="0" err="1"/>
              <a:t>Sada</a:t>
            </a:r>
            <a:r>
              <a:rPr lang="en-GB" dirty="0"/>
              <a:t>, u </a:t>
            </a:r>
            <a:r>
              <a:rPr lang="en-GB" dirty="0" err="1"/>
              <a:t>svesci</a:t>
            </a:r>
            <a:r>
              <a:rPr lang="en-GB" dirty="0"/>
              <a:t> </a:t>
            </a:r>
            <a:r>
              <a:rPr lang="en-GB" dirty="0" err="1"/>
              <a:t>napiši</a:t>
            </a:r>
            <a:r>
              <a:rPr lang="en-GB" dirty="0"/>
              <a:t> ko </a:t>
            </a:r>
            <a:r>
              <a:rPr lang="en-GB" dirty="0" err="1"/>
              <a:t>čini</a:t>
            </a:r>
            <a:r>
              <a:rPr lang="en-GB" dirty="0"/>
              <a:t> </a:t>
            </a:r>
            <a:r>
              <a:rPr lang="en-GB" dirty="0" err="1"/>
              <a:t>tvoju</a:t>
            </a:r>
            <a:r>
              <a:rPr lang="en-GB" dirty="0"/>
              <a:t> </a:t>
            </a:r>
            <a:r>
              <a:rPr lang="en-GB" dirty="0" err="1"/>
              <a:t>porodicu</a:t>
            </a:r>
            <a:r>
              <a:rPr lang="en-GB" dirty="0"/>
              <a:t> (</a:t>
            </a:r>
            <a:r>
              <a:rPr lang="en-GB" dirty="0" err="1"/>
              <a:t>naprimer</a:t>
            </a:r>
            <a:r>
              <a:rPr lang="en-GB" dirty="0"/>
              <a:t>: I have got mum, dad, sister, granny) i </a:t>
            </a:r>
            <a:r>
              <a:rPr lang="en-GB" dirty="0" err="1"/>
              <a:t>koje</a:t>
            </a:r>
            <a:r>
              <a:rPr lang="en-GB" dirty="0"/>
              <a:t> </a:t>
            </a:r>
            <a:r>
              <a:rPr lang="en-GB" dirty="0" err="1"/>
              <a:t>prostorije</a:t>
            </a:r>
            <a:r>
              <a:rPr lang="en-GB" dirty="0"/>
              <a:t> </a:t>
            </a:r>
            <a:r>
              <a:rPr lang="en-GB" dirty="0" err="1"/>
              <a:t>imaš</a:t>
            </a:r>
            <a:r>
              <a:rPr lang="en-GB" dirty="0"/>
              <a:t> u </a:t>
            </a:r>
            <a:r>
              <a:rPr lang="en-GB" dirty="0" err="1"/>
              <a:t>stanu</a:t>
            </a:r>
            <a:r>
              <a:rPr lang="en-GB" dirty="0"/>
              <a:t> (</a:t>
            </a:r>
            <a:r>
              <a:rPr lang="en-GB" dirty="0" err="1"/>
              <a:t>naprimer</a:t>
            </a:r>
            <a:r>
              <a:rPr lang="en-GB" dirty="0"/>
              <a:t>: I have got a kitchen, a living room, a bathroom). </a:t>
            </a:r>
          </a:p>
          <a:p>
            <a:pPr algn="l"/>
            <a:r>
              <a:rPr lang="en-GB" dirty="0" err="1"/>
              <a:t>Ovaj</a:t>
            </a:r>
            <a:r>
              <a:rPr lang="en-GB" dirty="0"/>
              <a:t> </a:t>
            </a:r>
            <a:r>
              <a:rPr lang="en-GB" dirty="0" err="1"/>
              <a:t>domaći</a:t>
            </a:r>
            <a:r>
              <a:rPr lang="en-GB" dirty="0"/>
              <a:t> </a:t>
            </a:r>
            <a:r>
              <a:rPr lang="en-GB" dirty="0">
                <a:highlight>
                  <a:srgbClr val="FFFF00"/>
                </a:highlight>
              </a:rPr>
              <a:t>ne </a:t>
            </a:r>
            <a:r>
              <a:rPr lang="en-GB" dirty="0" err="1">
                <a:highlight>
                  <a:srgbClr val="FFFF00"/>
                </a:highlight>
              </a:rPr>
              <a:t>šalješ</a:t>
            </a:r>
            <a:r>
              <a:rPr lang="en-GB" dirty="0">
                <a:highlight>
                  <a:srgbClr val="FFFF00"/>
                </a:highlight>
              </a:rPr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mejl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62157737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F1308383-5286-4FF4-B5D2-2334AB53D122}" vid="{B33FB9C2-54F9-41C5-B3BC-C40A56BA04E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8</TotalTime>
  <Words>105</Words>
  <Application>Microsoft Office PowerPoint</Application>
  <PresentationFormat>Widescreen</PresentationFormat>
  <Paragraphs>14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Patrick Hand SC</vt:lpstr>
      <vt:lpstr>Sniglet</vt:lpstr>
      <vt:lpstr>Theme1</vt:lpstr>
      <vt:lpstr>   My family</vt:lpstr>
      <vt:lpstr>My family</vt:lpstr>
      <vt:lpstr>PowerPoint Presentation</vt:lpstr>
      <vt:lpstr>My family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My family</dc:title>
  <dc:creator>m52215</dc:creator>
  <cp:lastModifiedBy>m52215</cp:lastModifiedBy>
  <cp:revision>2</cp:revision>
  <dcterms:created xsi:type="dcterms:W3CDTF">2020-05-24T09:07:18Z</dcterms:created>
  <dcterms:modified xsi:type="dcterms:W3CDTF">2020-05-24T13:49:14Z</dcterms:modified>
</cp:coreProperties>
</file>